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2" r:id="rId9"/>
    <p:sldId id="263" r:id="rId10"/>
    <p:sldId id="264" r:id="rId11"/>
    <p:sldId id="265" r:id="rId12"/>
    <p:sldId id="266" r:id="rId13"/>
    <p:sldId id="285" r:id="rId14"/>
    <p:sldId id="267" r:id="rId15"/>
    <p:sldId id="268" r:id="rId16"/>
    <p:sldId id="269" r:id="rId17"/>
    <p:sldId id="270" r:id="rId18"/>
    <p:sldId id="271" r:id="rId19"/>
    <p:sldId id="282" r:id="rId20"/>
    <p:sldId id="272" r:id="rId21"/>
    <p:sldId id="273" r:id="rId22"/>
    <p:sldId id="274" r:id="rId23"/>
    <p:sldId id="275" r:id="rId24"/>
    <p:sldId id="283" r:id="rId25"/>
    <p:sldId id="276" r:id="rId26"/>
    <p:sldId id="277" r:id="rId27"/>
    <p:sldId id="278" r:id="rId28"/>
    <p:sldId id="279" r:id="rId29"/>
    <p:sldId id="284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5E3E-FBE5-4F86-B3BD-B3F1E4CBD39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2E7-EA7B-4AA4-AB32-CFC19F6A6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5E3E-FBE5-4F86-B3BD-B3F1E4CBD39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2E7-EA7B-4AA4-AB32-CFC19F6A6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5E3E-FBE5-4F86-B3BD-B3F1E4CBD39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2E7-EA7B-4AA4-AB32-CFC19F6A6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5E3E-FBE5-4F86-B3BD-B3F1E4CBD39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2E7-EA7B-4AA4-AB32-CFC19F6A6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5E3E-FBE5-4F86-B3BD-B3F1E4CBD39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2E7-EA7B-4AA4-AB32-CFC19F6A6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5E3E-FBE5-4F86-B3BD-B3F1E4CBD39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2E7-EA7B-4AA4-AB32-CFC19F6A6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5E3E-FBE5-4F86-B3BD-B3F1E4CBD39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2E7-EA7B-4AA4-AB32-CFC19F6A6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5E3E-FBE5-4F86-B3BD-B3F1E4CBD39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2E7-EA7B-4AA4-AB32-CFC19F6A6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5E3E-FBE5-4F86-B3BD-B3F1E4CBD39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2E7-EA7B-4AA4-AB32-CFC19F6A6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5E3E-FBE5-4F86-B3BD-B3F1E4CBD39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2E7-EA7B-4AA4-AB32-CFC19F6A6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5E3E-FBE5-4F86-B3BD-B3F1E4CBD39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2E7-EA7B-4AA4-AB32-CFC19F6A6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E5E3E-FBE5-4F86-B3BD-B3F1E4CBD39C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3B2E7-EA7B-4AA4-AB32-CFC19F6A6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fLMeekysQr9t2M&amp;tbnid=lQcn9AJwrSQcpM:&amp;ved=0CAUQjRw&amp;url=http://quizlet.com/21490624/homogeneous-mixture-vs-heterogeneous-mixture-flash-cards/&amp;ei=z-tIUp-VI43YyQGh0YCYBg&amp;bvm=bv.53217764,d.aWc&amp;psig=AFQjCNHziutaZJLeE83IawwU3dGCRcqEIw&amp;ust=1380596982937112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1qWz-t4M02hpOM&amp;tbnid=TniKL4_ywD-KmM:&amp;ved=0CAUQjRw&amp;url=http://www.cook-e-jar.com/news/cookenews_sugar.htm&amp;ei=QOxIUtyuI4WbygHipoHoAQ&amp;bvm=bv.53217764,d.aWc&amp;psig=AFQjCNEH2VkCMyWb-qv4oqQaHeKESO02Bg&amp;ust=1380597180655257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d730Ve7dSqAmlM&amp;tbnid=2kVs0GwSsfRqcM:&amp;ved=0CAUQjRw&amp;url=http://www.painetworks.com/previewsrf/ii/ii1950.html&amp;ei=hPFIUrLRD6TuyAGiq4GIBA&amp;bvm=bv.53217764,d.aWc&amp;psig=AFQjCNH_gfukqVN5XkQ2td5ZY_j7FSJyqA&amp;ust=1380598518406519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Bingo!</a:t>
            </a:r>
            <a:endParaRPr lang="en-US" dirty="0"/>
          </a:p>
        </p:txBody>
      </p:sp>
      <p:pic>
        <p:nvPicPr>
          <p:cNvPr id="6" name="Content Placeholder 5" descr="bin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371600"/>
            <a:ext cx="5105400" cy="51054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“law” states that nothing is created or destroyed?</a:t>
            </a:r>
            <a:endParaRPr lang="en-US" dirty="0"/>
          </a:p>
        </p:txBody>
      </p:sp>
      <p:pic>
        <p:nvPicPr>
          <p:cNvPr id="5" name="Content Placeholder 4" descr="rain cloud su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8481" y="2315369"/>
            <a:ext cx="3475831" cy="34758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 </a:t>
            </a:r>
          </a:p>
          <a:p>
            <a:r>
              <a:rPr lang="en-US" dirty="0" smtClean="0"/>
              <a:t>If nothing is created or destroyed what happens to it?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matter has this.  Can be measured using a balance.</a:t>
            </a:r>
            <a:endParaRPr lang="en-US" dirty="0"/>
          </a:p>
        </p:txBody>
      </p:sp>
      <p:pic>
        <p:nvPicPr>
          <p:cNvPr id="5" name="Content Placeholder 4" descr="balanc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2281" y="2315369"/>
            <a:ext cx="3552031" cy="35520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 </a:t>
            </a:r>
          </a:p>
          <a:p>
            <a:r>
              <a:rPr lang="en-US" dirty="0" smtClean="0"/>
              <a:t>What is the difference between weight and mass?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something has both mass and volume it is called ______.</a:t>
            </a:r>
            <a:endParaRPr lang="en-US" dirty="0"/>
          </a:p>
        </p:txBody>
      </p:sp>
      <p:pic>
        <p:nvPicPr>
          <p:cNvPr id="5" name="Content Placeholder 4" descr="grad cyl with metal balls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2286000"/>
            <a:ext cx="4191000" cy="3048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</a:t>
            </a:r>
          </a:p>
          <a:p>
            <a:r>
              <a:rPr lang="en-US" dirty="0" smtClean="0"/>
              <a:t>Name three things that are not matter.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Double Bonus…(NOT on your bingo card)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Pasta absorbing water (during cooking) is which type of </a:t>
            </a:r>
            <a:r>
              <a:rPr lang="en-US" smtClean="0"/>
              <a:t>change AND </a:t>
            </a:r>
            <a:r>
              <a:rPr lang="en-US" dirty="0" smtClean="0"/>
              <a:t>which type of mixture?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four of these!</a:t>
            </a:r>
            <a:endParaRPr lang="en-US" dirty="0"/>
          </a:p>
        </p:txBody>
      </p:sp>
      <p:pic>
        <p:nvPicPr>
          <p:cNvPr id="5" name="Content Placeholder 4" descr="sun plasm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600200"/>
            <a:ext cx="2438400" cy="2438400"/>
          </a:xfrm>
        </p:spPr>
      </p:pic>
      <p:pic>
        <p:nvPicPr>
          <p:cNvPr id="2050" name="Picture 2" descr="balloons,clouds,floating,flying,Fotolia,fun,hot-air balloons,leisure,pastimes,Photographs,recreation,recreational,sk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962400"/>
            <a:ext cx="2333625" cy="2333625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/>
          <a:p>
            <a:r>
              <a:rPr lang="en-US" dirty="0" smtClean="0"/>
              <a:t>Bonus Q-</a:t>
            </a:r>
          </a:p>
          <a:p>
            <a:r>
              <a:rPr lang="en-US" dirty="0" smtClean="0"/>
              <a:t>Which of these are the three most common?</a:t>
            </a:r>
            <a:endParaRPr lang="en-US" dirty="0"/>
          </a:p>
        </p:txBody>
      </p:sp>
      <p:pic>
        <p:nvPicPr>
          <p:cNvPr id="2052" name="Picture 4" descr="droplets,water,nature,ripples,liquids,wav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1524000"/>
            <a:ext cx="2514600" cy="2514600"/>
          </a:xfrm>
          <a:prstGeom prst="rect">
            <a:avLst/>
          </a:prstGeom>
          <a:noFill/>
        </p:spPr>
      </p:pic>
      <p:pic>
        <p:nvPicPr>
          <p:cNvPr id="2054" name="Picture 6" descr="dining,food,sugar cub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0386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sun and lightning emit this state of matter.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</a:t>
            </a:r>
          </a:p>
          <a:p>
            <a:r>
              <a:rPr lang="en-US" dirty="0" smtClean="0"/>
              <a:t>Does this state of matter move faster or slower than gas?</a:t>
            </a:r>
          </a:p>
          <a:p>
            <a:endParaRPr lang="en-US" dirty="0"/>
          </a:p>
        </p:txBody>
      </p:sp>
      <p:pic>
        <p:nvPicPr>
          <p:cNvPr id="7" name="Content Placeholder 6" descr="plasma su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133600"/>
            <a:ext cx="3960678" cy="35052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state holds a particular shape and volume.</a:t>
            </a:r>
            <a:endParaRPr lang="en-US" dirty="0"/>
          </a:p>
        </p:txBody>
      </p:sp>
      <p:pic>
        <p:nvPicPr>
          <p:cNvPr id="5" name="Content Placeholder 4" descr="pumpkin of cand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905000"/>
            <a:ext cx="3856831" cy="38568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 </a:t>
            </a:r>
          </a:p>
          <a:p>
            <a:r>
              <a:rPr lang="en-US" dirty="0" smtClean="0"/>
              <a:t> What could you do to change the “state” of this candy?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state does NOT hold its own shape, but has a definite volume.</a:t>
            </a:r>
            <a:endParaRPr lang="en-US" dirty="0"/>
          </a:p>
        </p:txBody>
      </p:sp>
      <p:pic>
        <p:nvPicPr>
          <p:cNvPr id="5" name="Content Placeholder 4" descr="coffee spillin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1" y="2315369"/>
            <a:ext cx="3719512" cy="371951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</a:t>
            </a:r>
          </a:p>
          <a:p>
            <a:r>
              <a:rPr lang="en-US" dirty="0" smtClean="0"/>
              <a:t>When gas turns into a liquid, what is that called?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state has NO definite volume or shape.</a:t>
            </a:r>
            <a:endParaRPr lang="en-US" dirty="0"/>
          </a:p>
        </p:txBody>
      </p:sp>
      <p:pic>
        <p:nvPicPr>
          <p:cNvPr id="6" name="Content Placeholder 5" descr="kid blowing bubbl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1" y="2315369"/>
            <a:ext cx="3795712" cy="379571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</a:t>
            </a:r>
          </a:p>
          <a:p>
            <a:r>
              <a:rPr lang="en-US" dirty="0" smtClean="0"/>
              <a:t> Name one other gas or give me the chemical symbol for a gas.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Bonus…(NOT on your bingo card)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element on the periodic table did I say was “special”?  (Hint- it is a gas that the sun burns up.)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vocabulary word refers to compounds and elements that have matter?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4038600" cy="3382963"/>
          </a:xfrm>
        </p:spPr>
        <p:txBody>
          <a:bodyPr/>
          <a:lstStyle/>
          <a:p>
            <a:r>
              <a:rPr lang="en-US" dirty="0" smtClean="0"/>
              <a:t>Bonus Question- </a:t>
            </a:r>
          </a:p>
          <a:p>
            <a:r>
              <a:rPr lang="en-US" dirty="0" smtClean="0"/>
              <a:t>Could salt water be a substance?  Why or why not?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2" name="Content Placeholder 11" descr="iron substanc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0"/>
            <a:ext cx="3048000" cy="2084717"/>
          </a:xfrm>
        </p:spPr>
      </p:pic>
      <p:pic>
        <p:nvPicPr>
          <p:cNvPr id="1028" name="Picture 4" descr="advertises,businesses,cities,commerce,commercials,enters,Fotolia,illuminated,lights,marketing,neon,open,Photographs,retail,shopping,shops,signage,signs,stores,welcom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3434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the purest form of a substance.</a:t>
            </a:r>
            <a:endParaRPr lang="en-US" dirty="0"/>
          </a:p>
        </p:txBody>
      </p:sp>
      <p:pic>
        <p:nvPicPr>
          <p:cNvPr id="5" name="Content Placeholder 4" descr="element ir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19881" y="2315369"/>
            <a:ext cx="3704431" cy="37044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 </a:t>
            </a:r>
          </a:p>
          <a:p>
            <a:r>
              <a:rPr lang="en-US" dirty="0" smtClean="0"/>
              <a:t>From lab, would an Al (aluminum) staple be pure?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the smallest part of a pure substance.</a:t>
            </a:r>
            <a:endParaRPr lang="en-US" dirty="0"/>
          </a:p>
        </p:txBody>
      </p:sp>
      <p:pic>
        <p:nvPicPr>
          <p:cNvPr id="5" name="Content Placeholder 4" descr="an ato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6081" y="2315369"/>
            <a:ext cx="3628231" cy="36282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 </a:t>
            </a:r>
          </a:p>
          <a:p>
            <a:r>
              <a:rPr lang="en-US" dirty="0" smtClean="0"/>
              <a:t>If I had two of the same ones of these together- we would call it a ________.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chemically changed bond of two or more atoms is called a _______.</a:t>
            </a:r>
            <a:endParaRPr lang="en-US" dirty="0"/>
          </a:p>
        </p:txBody>
      </p:sp>
      <p:pic>
        <p:nvPicPr>
          <p:cNvPr id="5" name="Content Placeholder 4" descr="compound wat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87" y="2315369"/>
            <a:ext cx="3095625" cy="30956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 </a:t>
            </a:r>
          </a:p>
          <a:p>
            <a:r>
              <a:rPr lang="en-US" dirty="0" smtClean="0"/>
              <a:t>Would N</a:t>
            </a:r>
            <a:r>
              <a:rPr lang="en-US" sz="2000" dirty="0" smtClean="0"/>
              <a:t>2</a:t>
            </a:r>
            <a:r>
              <a:rPr lang="en-US" dirty="0" smtClean="0"/>
              <a:t> be a compound, molecule, or both? (Nitrogen is a gas)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two atoms bond together (such as O</a:t>
            </a:r>
            <a:r>
              <a:rPr lang="en-US" sz="2800" dirty="0" smtClean="0"/>
              <a:t>2</a:t>
            </a:r>
            <a:r>
              <a:rPr lang="en-US" dirty="0" smtClean="0"/>
              <a:t>) what does it form?</a:t>
            </a:r>
            <a:endParaRPr lang="en-US" dirty="0"/>
          </a:p>
        </p:txBody>
      </p:sp>
      <p:pic>
        <p:nvPicPr>
          <p:cNvPr id="5" name="Content Placeholder 4" descr="molecule oxygen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501106"/>
            <a:ext cx="3851622" cy="222329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 </a:t>
            </a:r>
          </a:p>
          <a:p>
            <a:r>
              <a:rPr lang="en-US" dirty="0" smtClean="0"/>
              <a:t> Can all molecules be called compounds?  Why or why not?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Double Bonus…(NOT on your bingo car)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Which type of mixture can we use filtration to separate the substances?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Matter with a unique set of chemical and physical properties is classified as a ________ substance.</a:t>
            </a:r>
            <a:endParaRPr lang="en-US" dirty="0"/>
          </a:p>
        </p:txBody>
      </p:sp>
      <p:pic>
        <p:nvPicPr>
          <p:cNvPr id="5" name="Content Placeholder 4" descr="pure substance. sal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5722" y="2362200"/>
            <a:ext cx="3622372" cy="3733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4038600" cy="3459163"/>
          </a:xfrm>
        </p:spPr>
        <p:txBody>
          <a:bodyPr/>
          <a:lstStyle/>
          <a:p>
            <a:r>
              <a:rPr lang="en-US" dirty="0" smtClean="0"/>
              <a:t>Bonus Q- Which type of mixture could be a pure substance? Why?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can have a heterogeneous _____ or a homogeneous ______.</a:t>
            </a:r>
            <a:endParaRPr lang="en-US" dirty="0"/>
          </a:p>
        </p:txBody>
      </p:sp>
      <p:pic>
        <p:nvPicPr>
          <p:cNvPr id="5" name="Content Placeholder 4" descr="box of chocolate. mixtur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19881" y="1905001"/>
            <a:ext cx="4114800" cy="4114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 </a:t>
            </a:r>
          </a:p>
          <a:p>
            <a:r>
              <a:rPr lang="en-US" dirty="0" smtClean="0"/>
              <a:t>Can mixtures be made of compounds or elements?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type of mixture where you can “see” the different substances.</a:t>
            </a:r>
            <a:endParaRPr lang="en-US" dirty="0"/>
          </a:p>
        </p:txBody>
      </p:sp>
      <p:pic>
        <p:nvPicPr>
          <p:cNvPr id="5" name="Content Placeholder 4" descr="heterogeneous_mixtur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658987"/>
            <a:ext cx="2362200" cy="252591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</a:t>
            </a:r>
          </a:p>
          <a:p>
            <a:r>
              <a:rPr lang="en-US" dirty="0" smtClean="0"/>
              <a:t>Explain how difficult it is to separate this type of mixture.</a:t>
            </a:r>
            <a:endParaRPr lang="en-US" dirty="0"/>
          </a:p>
        </p:txBody>
      </p:sp>
      <p:pic>
        <p:nvPicPr>
          <p:cNvPr id="26626" name="Picture 2" descr="http://o.quizlet.com/1vJxjvDHb8mgEdodOtKEyg_m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419600"/>
            <a:ext cx="2971800" cy="2228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type of mixture where you visually cannot see the different substances.</a:t>
            </a:r>
            <a:endParaRPr lang="en-US" dirty="0"/>
          </a:p>
        </p:txBody>
      </p:sp>
      <p:pic>
        <p:nvPicPr>
          <p:cNvPr id="5" name="Content Placeholder 4" descr="milk. homogeneous mixtur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1600200" cy="274216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</a:t>
            </a:r>
          </a:p>
          <a:p>
            <a:r>
              <a:rPr lang="en-US" dirty="0" smtClean="0"/>
              <a:t>Can this type of mixture be separated?</a:t>
            </a:r>
            <a:endParaRPr lang="en-US" dirty="0"/>
          </a:p>
        </p:txBody>
      </p:sp>
      <p:pic>
        <p:nvPicPr>
          <p:cNvPr id="25602" name="Picture 2" descr="http://cook-e-jar.com/images/cookie_suga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42672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/>
          <a:lstStyle/>
          <a:p>
            <a:r>
              <a:rPr lang="en-US" dirty="0" smtClean="0"/>
              <a:t>Double Bonus…(NOT on your bingo card)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most common question you ask yourself when you are trying to decide if it is a physical or chemical change?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and attributes that are usually observable are called ______.</a:t>
            </a:r>
            <a:endParaRPr lang="en-US" dirty="0"/>
          </a:p>
        </p:txBody>
      </p:sp>
      <p:pic>
        <p:nvPicPr>
          <p:cNvPr id="9" name="Content Placeholder 8" descr="tall shor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87" y="2315369"/>
            <a:ext cx="3095625" cy="309562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Question-</a:t>
            </a:r>
          </a:p>
          <a:p>
            <a:r>
              <a:rPr lang="en-US" dirty="0" smtClean="0"/>
              <a:t>Give another example of this vocabulary word besides the height of someone.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homogeneous mixture of two or more substances in a single physical state.</a:t>
            </a:r>
            <a:endParaRPr lang="en-US" dirty="0"/>
          </a:p>
        </p:txBody>
      </p:sp>
      <p:pic>
        <p:nvPicPr>
          <p:cNvPr id="5" name="Content Placeholder 4" descr="solution. choco mil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438400"/>
            <a:ext cx="3613736" cy="3886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</p:spPr>
        <p:txBody>
          <a:bodyPr/>
          <a:lstStyle/>
          <a:p>
            <a:r>
              <a:rPr lang="en-US" dirty="0" smtClean="0"/>
              <a:t>Bonus Q- </a:t>
            </a:r>
          </a:p>
          <a:p>
            <a:r>
              <a:rPr lang="en-US" dirty="0" smtClean="0"/>
              <a:t>How can you make it look like two substances are one?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property can be observed or measured.</a:t>
            </a:r>
            <a:endParaRPr lang="en-US" dirty="0"/>
          </a:p>
        </p:txBody>
      </p:sp>
      <p:pic>
        <p:nvPicPr>
          <p:cNvPr id="5" name="Content Placeholder 4" descr="colored pen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4191000" cy="4191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Question-</a:t>
            </a:r>
          </a:p>
          <a:p>
            <a:r>
              <a:rPr lang="en-US" dirty="0" smtClean="0"/>
              <a:t>Would saying that something “is” blue be a physical or chemical property?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find out this property you have to make react with other chemicals.</a:t>
            </a:r>
            <a:endParaRPr lang="en-US" dirty="0"/>
          </a:p>
        </p:txBody>
      </p:sp>
      <p:pic>
        <p:nvPicPr>
          <p:cNvPr id="5" name="Content Placeholder 4" descr="chemicals mixin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87" y="2315369"/>
            <a:ext cx="3095625" cy="30956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question- </a:t>
            </a:r>
          </a:p>
          <a:p>
            <a:r>
              <a:rPr lang="en-US" dirty="0" smtClean="0"/>
              <a:t>Would the ability to catch fire (flammability) be an example of this property?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type of change only alters an object’s appearance.</a:t>
            </a:r>
            <a:endParaRPr lang="en-US" dirty="0"/>
          </a:p>
        </p:txBody>
      </p:sp>
      <p:pic>
        <p:nvPicPr>
          <p:cNvPr id="5" name="Content Placeholder 4" descr="cutting pap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87" y="2315369"/>
            <a:ext cx="3095625" cy="30956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 </a:t>
            </a:r>
          </a:p>
          <a:p>
            <a:r>
              <a:rPr lang="en-US" dirty="0" smtClean="0"/>
              <a:t>If I were to burn paper what type of change would that be?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Double Bonus…(NOT on your bingo card)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the chart called with all of the elements in it?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type of change alters the chemical composition of the object.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Bonus Q- </a:t>
            </a:r>
          </a:p>
          <a:p>
            <a:r>
              <a:rPr lang="en-US" dirty="0" smtClean="0"/>
              <a:t>From lab, what item had a chemical change?</a:t>
            </a:r>
            <a:endParaRPr lang="en-US" dirty="0"/>
          </a:p>
        </p:txBody>
      </p:sp>
      <p:pic>
        <p:nvPicPr>
          <p:cNvPr id="7" name="Content Placeholder 6" descr="burning fores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905000"/>
            <a:ext cx="4038600" cy="4038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end, a cake will be made.  What states new physical and chemical properties are formed?</a:t>
            </a:r>
            <a:endParaRPr lang="en-US" dirty="0"/>
          </a:p>
        </p:txBody>
      </p:sp>
      <p:pic>
        <p:nvPicPr>
          <p:cNvPr id="5" name="Content Placeholder 4" descr="making a cak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057400"/>
            <a:ext cx="2209799" cy="22097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3840163"/>
          </a:xfrm>
        </p:spPr>
        <p:txBody>
          <a:bodyPr/>
          <a:lstStyle/>
          <a:p>
            <a:r>
              <a:rPr lang="en-US" dirty="0" smtClean="0"/>
              <a:t>Bonus Q- </a:t>
            </a:r>
          </a:p>
          <a:p>
            <a:r>
              <a:rPr lang="en-US" dirty="0" smtClean="0"/>
              <a:t>What do we use in chemistry to “show” a chemical reaction?</a:t>
            </a:r>
            <a:endParaRPr lang="en-US" dirty="0"/>
          </a:p>
        </p:txBody>
      </p:sp>
      <p:pic>
        <p:nvPicPr>
          <p:cNvPr id="6146" name="Picture 2" descr="http://www.painetworks.com/photos/ii/ii195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419600"/>
            <a:ext cx="2819400" cy="1835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772</Words>
  <Application>Microsoft Office PowerPoint</Application>
  <PresentationFormat>On-screen Show (4:3)</PresentationFormat>
  <Paragraphs>83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Review Bingo!</vt:lpstr>
      <vt:lpstr>What vocabulary word refers to compounds and elements that have matter?</vt:lpstr>
      <vt:lpstr>Characteristics and attributes that are usually observable are called ______.</vt:lpstr>
      <vt:lpstr>This property can be observed or measured.</vt:lpstr>
      <vt:lpstr>To find out this property you have to make react with other chemicals.</vt:lpstr>
      <vt:lpstr>This type of change only alters an object’s appearance.</vt:lpstr>
      <vt:lpstr>Double Bonus…(NOT on your bingo card)</vt:lpstr>
      <vt:lpstr>This type of change alters the chemical composition of the object.</vt:lpstr>
      <vt:lpstr>In the end, a cake will be made.  What states new physical and chemical properties are formed?</vt:lpstr>
      <vt:lpstr>What “law” states that nothing is created or destroyed?</vt:lpstr>
      <vt:lpstr>All matter has this.  Can be measured using a balance.</vt:lpstr>
      <vt:lpstr>If something has both mass and volume it is called ______.</vt:lpstr>
      <vt:lpstr>Double Bonus…(NOT on your bingo card)</vt:lpstr>
      <vt:lpstr>There are four of these!</vt:lpstr>
      <vt:lpstr>The sun and lightning emit this state of matter.</vt:lpstr>
      <vt:lpstr>This state holds a particular shape and volume.</vt:lpstr>
      <vt:lpstr>This state does NOT hold its own shape, but has a definite volume.</vt:lpstr>
      <vt:lpstr>This state has NO definite volume or shape.</vt:lpstr>
      <vt:lpstr>Double Bonus…(NOT on your bingo card)</vt:lpstr>
      <vt:lpstr>This is the purest form of a substance.</vt:lpstr>
      <vt:lpstr>This is the smallest part of a pure substance.</vt:lpstr>
      <vt:lpstr>A chemically changed bond of two or more atoms is called a _______.</vt:lpstr>
      <vt:lpstr>When two atoms bond together (such as O2) what does it form?</vt:lpstr>
      <vt:lpstr>Double Bonus…(NOT on your bingo car)</vt:lpstr>
      <vt:lpstr>Matter with a unique set of chemical and physical properties is classified as a ________ substance.</vt:lpstr>
      <vt:lpstr>You can have a heterogeneous _____ or a homogeneous ______.</vt:lpstr>
      <vt:lpstr>A type of mixture where you can “see” the different substances.</vt:lpstr>
      <vt:lpstr>A type of mixture where you visually cannot see the different substances.</vt:lpstr>
      <vt:lpstr>Double Bonus…(NOT on your bingo card)</vt:lpstr>
      <vt:lpstr>A homogeneous mixture of two or more substances in a single physical state.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Bingo!</dc:title>
  <dc:creator>Yummy</dc:creator>
  <cp:lastModifiedBy>Yummy</cp:lastModifiedBy>
  <cp:revision>23</cp:revision>
  <dcterms:created xsi:type="dcterms:W3CDTF">2013-09-29T21:18:43Z</dcterms:created>
  <dcterms:modified xsi:type="dcterms:W3CDTF">2014-10-06T04:24:10Z</dcterms:modified>
</cp:coreProperties>
</file>