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60" r:id="rId6"/>
    <p:sldId id="257" r:id="rId7"/>
    <p:sldId id="258" r:id="rId8"/>
    <p:sldId id="261" r:id="rId9"/>
    <p:sldId id="25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BEE28-DB15-4520-BCFB-5EF9A50FC290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4030-3E0B-4D41-9C37-532F66CCC6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Guided Notes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Subscripts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chemical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Formulas: shows the ratio of atoms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Example: 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2 is th</a:t>
            </a:r>
            <a:r>
              <a:rPr lang="en-US" dirty="0" smtClean="0"/>
              <a:t>e Subscript- the </a:t>
            </a:r>
            <a:r>
              <a:rPr lang="en-US" dirty="0" smtClean="0"/>
              <a:t>__#__ </a:t>
            </a:r>
            <a:r>
              <a:rPr lang="en-US" dirty="0" smtClean="0"/>
              <a:t>of </a:t>
            </a:r>
            <a:r>
              <a:rPr lang="en-US" dirty="0" smtClean="0"/>
              <a:t>		    each </a:t>
            </a:r>
            <a:r>
              <a:rPr lang="en-US" dirty="0" smtClean="0"/>
              <a:t>atom in a chemical formula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(You have 2 sodium atoms and 1 oxygen atom)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determine the formula for ionic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__</a:t>
            </a:r>
            <a:r>
              <a:rPr lang="en-US" dirty="0" err="1" smtClean="0"/>
              <a:t>Crossdown</a:t>
            </a:r>
            <a:r>
              <a:rPr lang="en-US" dirty="0" smtClean="0"/>
              <a:t>__ </a:t>
            </a:r>
            <a:r>
              <a:rPr lang="en-US" dirty="0" smtClean="0"/>
              <a:t>method of determining formula</a:t>
            </a:r>
          </a:p>
          <a:p>
            <a:endParaRPr lang="en-US" dirty="0"/>
          </a:p>
          <a:p>
            <a:r>
              <a:rPr lang="en-US" dirty="0" smtClean="0"/>
              <a:t>Oxidation numbers become </a:t>
            </a:r>
            <a:r>
              <a:rPr lang="en-US" dirty="0" smtClean="0"/>
              <a:t>__subscript__ </a:t>
            </a:r>
            <a:r>
              <a:rPr lang="en-US" dirty="0" smtClean="0"/>
              <a:t>of opposite ions</a:t>
            </a:r>
            <a:endParaRPr lang="en-US" dirty="0"/>
          </a:p>
          <a:p>
            <a:pPr>
              <a:buNone/>
            </a:pPr>
            <a:r>
              <a:rPr lang="en-US" dirty="0" smtClean="0"/>
              <a:t>		Na </a:t>
            </a:r>
            <a:r>
              <a:rPr lang="en-US" baseline="30000" dirty="0" smtClean="0"/>
              <a:t>+</a:t>
            </a:r>
            <a:r>
              <a:rPr lang="en-US" dirty="0" smtClean="0"/>
              <a:t>			O</a:t>
            </a:r>
            <a:r>
              <a:rPr lang="en-US" baseline="30000" dirty="0" smtClean="0"/>
              <a:t>2-</a:t>
            </a:r>
          </a:p>
          <a:p>
            <a:pPr>
              <a:buNone/>
            </a:pPr>
            <a:endParaRPr lang="en-US" baseline="30000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Na comes from Group 1 and only has 1 VE to GIVE away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O needs to TAKE 2 VE (valence electrons)</a:t>
            </a:r>
          </a:p>
          <a:p>
            <a:pPr>
              <a:buNone/>
            </a:pPr>
            <a:endParaRPr lang="en-US" baseline="30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name ionic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Formula names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Positive ion is __cation__ (metal)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Negative ion is __anion__ (nonmetal)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Add __ -</a:t>
            </a:r>
            <a:r>
              <a:rPr lang="en-US" dirty="0" err="1" smtClean="0"/>
              <a:t>ide</a:t>
            </a:r>
            <a:r>
              <a:rPr lang="en-US" dirty="0" smtClean="0"/>
              <a:t>__ to the end of the nonmetal ion </a:t>
            </a:r>
            <a:r>
              <a:rPr lang="en-US" dirty="0" smtClean="0">
                <a:solidFill>
                  <a:srgbClr val="0070C0"/>
                </a:solidFill>
              </a:rPr>
              <a:t>(a suffix)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NaCl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70C0"/>
                </a:solidFill>
              </a:rPr>
              <a:t>now called </a:t>
            </a:r>
            <a:r>
              <a:rPr lang="en-US" dirty="0" smtClean="0"/>
              <a:t>__Sodium Chlor</a:t>
            </a:r>
            <a:r>
              <a:rPr lang="en-US" b="1" dirty="0" smtClean="0"/>
              <a:t>ide</a:t>
            </a:r>
            <a:r>
              <a:rPr lang="en-US" dirty="0" smtClean="0"/>
              <a:t>__       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                		  NOT sodium chlorine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Update on who’s your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 am so sorry my Chemistry </a:t>
            </a:r>
            <a:r>
              <a:rPr lang="en-US" dirty="0" smtClean="0"/>
              <a:t>students, I </a:t>
            </a:r>
            <a:r>
              <a:rPr lang="en-US" dirty="0" smtClean="0"/>
              <a:t>do not have a date on when you will be back in my room. Mr. </a:t>
            </a:r>
            <a:r>
              <a:rPr lang="en-US" dirty="0" err="1" smtClean="0"/>
              <a:t>Marcolongo</a:t>
            </a:r>
            <a:r>
              <a:rPr lang="en-US" dirty="0" smtClean="0"/>
              <a:t> is still sick. </a:t>
            </a:r>
          </a:p>
          <a:p>
            <a:r>
              <a:rPr lang="en-US" dirty="0" smtClean="0"/>
              <a:t>I know this stuff is hard to understand- please try. Life will give you many trials and this learning curve is just a tiny blip in your experiences. </a:t>
            </a:r>
          </a:p>
          <a:p>
            <a:r>
              <a:rPr lang="en-US" dirty="0" smtClean="0"/>
              <a:t>Ms. Gaines seem to disappear- either her license expired or she was not qualified to take a long term position, which is why she is not coming back. I am working with administration to get another long term substitute. Sorry </a:t>
            </a:r>
            <a:r>
              <a:rPr lang="en-US" dirty="0" smtClean="0">
                <a:sym typeface="Wingdings" pitchFamily="2" charset="2"/>
              </a:rPr>
              <a:t> It is a stinky situation for all of us.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keep your 3-ring binders organized as that will be the MAJORITY of your GRADE</a:t>
            </a:r>
          </a:p>
          <a:p>
            <a:endParaRPr lang="en-US" dirty="0"/>
          </a:p>
          <a:p>
            <a:r>
              <a:rPr lang="en-US" dirty="0" smtClean="0"/>
              <a:t>You will still have quizzes and the test will probably be next Thursday (Feb. 12</a:t>
            </a:r>
            <a:r>
              <a:rPr lang="en-US" baseline="30000" dirty="0" smtClean="0"/>
              <a:t>th</a:t>
            </a:r>
            <a:r>
              <a:rPr lang="en-US" dirty="0" smtClean="0"/>
              <a:t>)- it will be curved based off the of the highest score in EACH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Before the notes begin…let’s get organized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smtClean="0">
                <a:solidFill>
                  <a:srgbClr val="FF0000"/>
                </a:solidFill>
              </a:rPr>
              <a:t>(#</a:t>
            </a:r>
            <a:r>
              <a:rPr lang="en-US" sz="2500" b="1" dirty="0" smtClean="0">
                <a:solidFill>
                  <a:srgbClr val="FF0000"/>
                </a:solidFill>
              </a:rPr>
              <a:t>s on your worksheets</a:t>
            </a:r>
            <a:r>
              <a:rPr lang="en-US" sz="2500" b="1" dirty="0" smtClean="0">
                <a:solidFill>
                  <a:srgbClr val="FF0000"/>
                </a:solidFill>
              </a:rPr>
              <a:t>)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03717"/>
              </p:ext>
            </p:extLst>
          </p:nvPr>
        </p:nvGraphicFramePr>
        <p:xfrm>
          <a:off x="457201" y="1371600"/>
          <a:ext cx="8153400" cy="471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4191000"/>
              </a:tblGrid>
              <a:tr h="4910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1- </a:t>
                      </a:r>
                      <a:r>
                        <a:rPr lang="en-US" dirty="0" smtClean="0"/>
                        <a:t>warm</a:t>
                      </a:r>
                      <a:r>
                        <a:rPr lang="en-US" baseline="0" dirty="0" smtClean="0"/>
                        <a:t> up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01/20 </a:t>
                      </a:r>
                      <a:r>
                        <a:rPr lang="en-US" baseline="0" dirty="0" smtClean="0"/>
                        <a:t>-</a:t>
                      </a:r>
                      <a:r>
                        <a:rPr lang="en-US" baseline="0" dirty="0" smtClean="0"/>
                        <a:t>01/23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 </a:t>
                      </a:r>
                      <a:r>
                        <a:rPr lang="en-US" dirty="0" smtClean="0"/>
                        <a:t>Guided Notes- Bonding #2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2- </a:t>
                      </a:r>
                      <a:r>
                        <a:rPr lang="en-US" dirty="0" smtClean="0"/>
                        <a:t>Video Quiz- bonding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 </a:t>
                      </a:r>
                      <a:r>
                        <a:rPr lang="en-US" dirty="0" smtClean="0"/>
                        <a:t>Lewis Dot Diagrams (Ionic Bonding)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3- </a:t>
                      </a:r>
                      <a:r>
                        <a:rPr lang="en-US" dirty="0" smtClean="0"/>
                        <a:t>Periodic Table Basics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 </a:t>
                      </a:r>
                      <a:r>
                        <a:rPr lang="en-US" dirty="0" smtClean="0"/>
                        <a:t>Worksheet #3- Drawing Ionic</a:t>
                      </a:r>
                      <a:r>
                        <a:rPr lang="en-US" baseline="0" dirty="0" smtClean="0"/>
                        <a:t> Bonds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4- </a:t>
                      </a:r>
                      <a:r>
                        <a:rPr lang="en-US" dirty="0" smtClean="0"/>
                        <a:t>Guided Notes- Bonding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 </a:t>
                      </a:r>
                      <a:r>
                        <a:rPr lang="en-US" dirty="0" smtClean="0"/>
                        <a:t>Video- “Forensic</a:t>
                      </a:r>
                      <a:r>
                        <a:rPr lang="en-US" baseline="0" dirty="0" smtClean="0"/>
                        <a:t> Detectives”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5- </a:t>
                      </a:r>
                      <a:r>
                        <a:rPr lang="en-US" dirty="0" smtClean="0"/>
                        <a:t>Valence Electrons w/Lewis</a:t>
                      </a:r>
                      <a:r>
                        <a:rPr lang="en-US" baseline="0" dirty="0" smtClean="0"/>
                        <a:t> Dot Structures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13- </a:t>
                      </a:r>
                      <a:r>
                        <a:rPr lang="en-US" dirty="0" smtClean="0"/>
                        <a:t>warm</a:t>
                      </a:r>
                      <a:r>
                        <a:rPr lang="en-US" baseline="0" dirty="0" smtClean="0"/>
                        <a:t> up  </a:t>
                      </a:r>
                      <a:r>
                        <a:rPr lang="en-US" dirty="0" smtClean="0"/>
                        <a:t> 02/02-02/06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6- </a:t>
                      </a:r>
                      <a:r>
                        <a:rPr lang="en-US" dirty="0" smtClean="0"/>
                        <a:t>warm</a:t>
                      </a:r>
                      <a:r>
                        <a:rPr lang="en-US" baseline="0" dirty="0" smtClean="0"/>
                        <a:t> up   01/26-01/30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14- </a:t>
                      </a:r>
                      <a:r>
                        <a:rPr lang="en-US" dirty="0" smtClean="0"/>
                        <a:t>Guided Notes #3- Properties</a:t>
                      </a:r>
                      <a:r>
                        <a:rPr lang="en-US" baseline="0" dirty="0" smtClean="0"/>
                        <a:t> of Ionic  Compounds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7- Ions, Oxidation #, Ion 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15- </a:t>
                      </a:r>
                      <a:r>
                        <a:rPr lang="en-US" dirty="0" smtClean="0"/>
                        <a:t>Guided Notes #4- Bonding (today’s)</a:t>
                      </a:r>
                      <a:endParaRPr lang="en-US" dirty="0"/>
                    </a:p>
                  </a:txBody>
                  <a:tcPr/>
                </a:tc>
              </a:tr>
              <a:tr h="491067">
                <a:tc>
                  <a:txBody>
                    <a:bodyPr/>
                    <a:lstStyle/>
                    <a:p>
                      <a:r>
                        <a:rPr lang="en-US" dirty="0" smtClean="0"/>
                        <a:t>8- </a:t>
                      </a:r>
                      <a:r>
                        <a:rPr lang="en-US" dirty="0" smtClean="0"/>
                        <a:t>Ions through</a:t>
                      </a:r>
                      <a:r>
                        <a:rPr lang="en-US" baseline="0" dirty="0" smtClean="0"/>
                        <a:t> Bohr Diagrams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16- </a:t>
                      </a:r>
                      <a:r>
                        <a:rPr lang="en-US" dirty="0" smtClean="0"/>
                        <a:t>(tomorrow’s-  Guided</a:t>
                      </a:r>
                      <a:r>
                        <a:rPr lang="en-US" baseline="0" dirty="0" smtClean="0"/>
                        <a:t> Notes #4a)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Blue Text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stuff in Blue is my attempt to teach you guys from afar. Stuff I would have said to help in your learning. Please feel free to write down the </a:t>
            </a:r>
            <a:r>
              <a:rPr lang="en-US" dirty="0" smtClean="0">
                <a:solidFill>
                  <a:srgbClr val="0070C0"/>
                </a:solidFill>
              </a:rPr>
              <a:t>Blue text </a:t>
            </a:r>
            <a:r>
              <a:rPr lang="en-US" dirty="0" smtClean="0"/>
              <a:t>to assist in your understanding of the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ionic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Compounds: Valence Electrons are </a:t>
            </a:r>
            <a:r>
              <a:rPr lang="en-US" dirty="0" smtClean="0"/>
              <a:t>__transferred__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__Metals  give __ </a:t>
            </a:r>
            <a:r>
              <a:rPr lang="en-US" dirty="0" smtClean="0"/>
              <a:t>valence electrons to nonmetals.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ionic compounds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(+) </a:t>
            </a:r>
            <a:r>
              <a:rPr lang="en-US" dirty="0" smtClean="0"/>
              <a:t>ions are called __cations__</a:t>
            </a:r>
          </a:p>
          <a:p>
            <a:r>
              <a:rPr lang="en-US" dirty="0" smtClean="0"/>
              <a:t>Cations are metals that __ GIVE__ their valence electrons away</a:t>
            </a:r>
          </a:p>
          <a:p>
            <a:endParaRPr lang="en-US" dirty="0"/>
          </a:p>
          <a:p>
            <a:r>
              <a:rPr lang="en-US" dirty="0" smtClean="0"/>
              <a:t>(-) ions are called __anions__</a:t>
            </a:r>
          </a:p>
          <a:p>
            <a:r>
              <a:rPr lang="en-US" dirty="0" smtClean="0"/>
              <a:t>Anions are nonmetals that __TAKE__ valence electrons to get a full valence shell of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Remember a few weeks ago?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Groups 1, 2, and 13= </a:t>
            </a:r>
            <a:r>
              <a:rPr lang="en-US" u="sng" dirty="0" smtClean="0">
                <a:solidFill>
                  <a:srgbClr val="0070C0"/>
                </a:solidFill>
              </a:rPr>
              <a:t>cation</a:t>
            </a:r>
            <a:r>
              <a:rPr lang="en-US" dirty="0" smtClean="0">
                <a:solidFill>
                  <a:srgbClr val="0070C0"/>
                </a:solidFill>
              </a:rPr>
              <a:t>= </a:t>
            </a:r>
            <a:r>
              <a:rPr lang="en-US" u="sng" dirty="0" smtClean="0">
                <a:solidFill>
                  <a:srgbClr val="0070C0"/>
                </a:solidFill>
              </a:rPr>
              <a:t>GIVE</a:t>
            </a:r>
            <a:r>
              <a:rPr lang="en-US" dirty="0" smtClean="0">
                <a:solidFill>
                  <a:srgbClr val="0070C0"/>
                </a:solidFill>
              </a:rPr>
              <a:t> away their valence electrons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example- Na= Group 1= 1 VE (valence 		electron) GIVES away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Na</a:t>
            </a:r>
            <a:r>
              <a:rPr lang="en-US" baseline="30000" dirty="0" smtClean="0">
                <a:solidFill>
                  <a:srgbClr val="0070C0"/>
                </a:solidFill>
              </a:rPr>
              <a:t>1+     </a:t>
            </a:r>
            <a:r>
              <a:rPr lang="en-US" dirty="0" smtClean="0">
                <a:solidFill>
                  <a:srgbClr val="0070C0"/>
                </a:solidFill>
              </a:rPr>
              <a:t>or written as Na</a:t>
            </a:r>
            <a:r>
              <a:rPr lang="en-US" baseline="30000" dirty="0" smtClean="0">
                <a:solidFill>
                  <a:srgbClr val="0070C0"/>
                </a:solidFill>
              </a:rPr>
              <a:t>+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Groups 15, 16, and 17= </a:t>
            </a:r>
            <a:r>
              <a:rPr lang="en-US" u="sng" dirty="0" smtClean="0">
                <a:solidFill>
                  <a:srgbClr val="0070C0"/>
                </a:solidFill>
              </a:rPr>
              <a:t>anion</a:t>
            </a:r>
            <a:r>
              <a:rPr lang="en-US" dirty="0" smtClean="0">
                <a:solidFill>
                  <a:srgbClr val="0070C0"/>
                </a:solidFill>
              </a:rPr>
              <a:t>= </a:t>
            </a:r>
            <a:r>
              <a:rPr lang="en-US" u="sng" dirty="0" smtClean="0">
                <a:solidFill>
                  <a:srgbClr val="0070C0"/>
                </a:solidFill>
              </a:rPr>
              <a:t>TAKE</a:t>
            </a:r>
            <a:r>
              <a:rPr lang="en-US" dirty="0" smtClean="0">
                <a:solidFill>
                  <a:srgbClr val="0070C0"/>
                </a:solidFill>
              </a:rPr>
              <a:t> valence electrons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example- O= Group 16= needs to TAKE 2 	(valence electrons) VE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O</a:t>
            </a:r>
            <a:r>
              <a:rPr lang="en-US" baseline="30000" dirty="0" smtClean="0">
                <a:solidFill>
                  <a:srgbClr val="0070C0"/>
                </a:solidFill>
              </a:rPr>
              <a:t>2-</a:t>
            </a:r>
            <a:endParaRPr lang="en-US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charge on an ionic compound?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Resulting Ionic Compounds are </a:t>
            </a:r>
            <a:r>
              <a:rPr lang="en-US" dirty="0" smtClean="0"/>
              <a:t>__neutral 0__ </a:t>
            </a:r>
            <a:r>
              <a:rPr lang="en-US" dirty="0" smtClean="0"/>
              <a:t>charge</a:t>
            </a:r>
          </a:p>
          <a:p>
            <a:pPr lvl="1">
              <a:buNone/>
            </a:pPr>
            <a:r>
              <a:rPr lang="en-US" dirty="0" smtClean="0"/>
              <a:t>     Number of </a:t>
            </a:r>
            <a:r>
              <a:rPr lang="en-US" dirty="0" smtClean="0"/>
              <a:t>__+__ </a:t>
            </a:r>
            <a:r>
              <a:rPr lang="en-US" dirty="0" smtClean="0"/>
              <a:t>= Number of __ </a:t>
            </a:r>
            <a:r>
              <a:rPr lang="en-US" dirty="0" smtClean="0"/>
              <a:t>-__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Example Na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lvl="1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You have 2 Na atoms (two sodium atoms)</a:t>
            </a:r>
          </a:p>
          <a:p>
            <a:pPr lvl="1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		You have 1 O atom (one oxygen atom)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Na comes from Group 1 and only has 1 VE to GIVE away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O needs to TAKE 2 VE (valence electrons)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494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Guided Notes #4</vt:lpstr>
      <vt:lpstr>Update on who’s your teacher</vt:lpstr>
      <vt:lpstr>Grading:</vt:lpstr>
      <vt:lpstr>Before the notes begin…let’s get organized  (#s on your worksheets)</vt:lpstr>
      <vt:lpstr>Blue Text</vt:lpstr>
      <vt:lpstr>What are ionic compounds?</vt:lpstr>
      <vt:lpstr>What are ionic compounds continued…</vt:lpstr>
      <vt:lpstr>Remember a few weeks ago?</vt:lpstr>
      <vt:lpstr>What is the charge on an ionic compound?</vt:lpstr>
      <vt:lpstr>What is a chemical formula?</vt:lpstr>
      <vt:lpstr>How do you determine the formula for ionic compounds?</vt:lpstr>
      <vt:lpstr>How do you name ionic compounds?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Yummy</dc:creator>
  <cp:lastModifiedBy>CCSD</cp:lastModifiedBy>
  <cp:revision>8</cp:revision>
  <dcterms:created xsi:type="dcterms:W3CDTF">2015-02-05T05:05:45Z</dcterms:created>
  <dcterms:modified xsi:type="dcterms:W3CDTF">2015-02-05T15:37:34Z</dcterms:modified>
</cp:coreProperties>
</file>