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CD01-0829-4989-B202-3E05A57B9A73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94A1-4762-4A05-9110-99A0BB20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3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CD01-0829-4989-B202-3E05A57B9A73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94A1-4762-4A05-9110-99A0BB20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8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CD01-0829-4989-B202-3E05A57B9A73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94A1-4762-4A05-9110-99A0BB20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2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CD01-0829-4989-B202-3E05A57B9A73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94A1-4762-4A05-9110-99A0BB20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4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CD01-0829-4989-B202-3E05A57B9A73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94A1-4762-4A05-9110-99A0BB20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0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CD01-0829-4989-B202-3E05A57B9A73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94A1-4762-4A05-9110-99A0BB20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2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CD01-0829-4989-B202-3E05A57B9A73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94A1-4762-4A05-9110-99A0BB20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5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CD01-0829-4989-B202-3E05A57B9A73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94A1-4762-4A05-9110-99A0BB20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4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CD01-0829-4989-B202-3E05A57B9A73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94A1-4762-4A05-9110-99A0BB20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CD01-0829-4989-B202-3E05A57B9A73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94A1-4762-4A05-9110-99A0BB20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2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0CD01-0829-4989-B202-3E05A57B9A73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94A1-4762-4A05-9110-99A0BB20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7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0CD01-0829-4989-B202-3E05A57B9A73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E94A1-4762-4A05-9110-99A0BB204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9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Notes- Properties of Ionic Compounds #3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047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Soluble in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ionic compounds are __soluble (dissolve)__ in water. The solid breaks into __free ions__ that move between the water molecules.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99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 Electricity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3475"/>
          </a:xfrm>
        </p:spPr>
        <p:txBody>
          <a:bodyPr/>
          <a:lstStyle/>
          <a:p>
            <a:r>
              <a:rPr lang="en-US" dirty="0" smtClean="0"/>
              <a:t>Crystalline solids- __no__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Molten (liquid)- __yes__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Dissolved in water- __yes__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419600"/>
            <a:ext cx="19526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3494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structure of an ionic compound?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Ionic compounds form ___crystalline solids_ of repeating  __patterns__ of positive ions (</a:t>
            </a:r>
            <a:r>
              <a:rPr lang="en-US" dirty="0" err="1" smtClean="0"/>
              <a:t>cations</a:t>
            </a:r>
            <a:r>
              <a:rPr lang="en-US" dirty="0" smtClean="0"/>
              <a:t>) and negative ions (anions).</a:t>
            </a: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76600"/>
            <a:ext cx="2895600" cy="3102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82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crystal lattice?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Crystal lattice is the repeating patter of  __</a:t>
            </a:r>
            <a:r>
              <a:rPr lang="en-US" dirty="0" err="1" smtClean="0"/>
              <a:t>cation</a:t>
            </a:r>
            <a:r>
              <a:rPr lang="en-US" dirty="0" smtClean="0"/>
              <a:t> to anions__ that forms the solid.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88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unit cell?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__smallest part__ of the crystal lattice that shows the repeating pattern is called the unit cell. The crystal __grows__ unit cell by unit cell.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866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different types of unit cells?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7 basic types of unit cells in crystals: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95600"/>
            <a:ext cx="370742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903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Continued- Different types of unit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Sodium chloride (table salt) is a __cube__ crystal.</a:t>
            </a:r>
          </a:p>
          <a:p>
            <a:endParaRPr lang="en-US" dirty="0"/>
          </a:p>
          <a:p>
            <a:r>
              <a:rPr lang="en-US" dirty="0" smtClean="0"/>
              <a:t>Sodium Borate (Borax) is a __monoclinic__ crystal.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531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 </a:t>
            </a:r>
            <a:r>
              <a:rPr lang="en-US" dirty="0" err="1" smtClean="0"/>
              <a:t>NaCl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7230802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4440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ionic compounds brittle or malleable?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Ionic compounds are __brittle__. They break (or shatter) along the lines of the ionic bonds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force			crystal shatters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377388"/>
            <a:ext cx="6333297" cy="159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9261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Ionic compounds have __high__ melting points (high temperature is needed to make an ionic compound become a __liquid__).</a:t>
            </a:r>
          </a:p>
          <a:p>
            <a:endParaRPr lang="en-US" dirty="0"/>
          </a:p>
          <a:p>
            <a:r>
              <a:rPr lang="en-US" dirty="0" smtClean="0"/>
              <a:t>Example- Sodium Chloride melts at 1,474 F (801 C).</a:t>
            </a:r>
          </a:p>
          <a:p>
            <a:r>
              <a:rPr lang="en-US" dirty="0" smtClean="0"/>
              <a:t>This indicates the electrostatic ( + - ) are very __strong__.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41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279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Notes- Properties of Ionic Compounds #3</vt:lpstr>
      <vt:lpstr>What is the structure of an ionic compound?</vt:lpstr>
      <vt:lpstr>What is crystal lattice?</vt:lpstr>
      <vt:lpstr>What is the unit cell?</vt:lpstr>
      <vt:lpstr>What are the different types of unit cells?</vt:lpstr>
      <vt:lpstr>Continued- Different types of unit cells</vt:lpstr>
      <vt:lpstr>Example- NaCl</vt:lpstr>
      <vt:lpstr>Are ionic compounds brittle or malleable?</vt:lpstr>
      <vt:lpstr>Melting Point</vt:lpstr>
      <vt:lpstr>Soluble in Water</vt:lpstr>
      <vt:lpstr>Conduct Electricity</vt:lpstr>
    </vt:vector>
  </TitlesOfParts>
  <Company>CCSD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Notes- Properties of Ionic Compounds</dc:title>
  <dc:creator>CCSD</dc:creator>
  <cp:lastModifiedBy>CCSD</cp:lastModifiedBy>
  <cp:revision>4</cp:revision>
  <dcterms:created xsi:type="dcterms:W3CDTF">2015-01-28T19:00:19Z</dcterms:created>
  <dcterms:modified xsi:type="dcterms:W3CDTF">2015-01-28T19:23:15Z</dcterms:modified>
</cp:coreProperties>
</file>