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57" r:id="rId5"/>
    <p:sldId id="274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68" r:id="rId17"/>
    <p:sldId id="269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17AA8-DEBC-4678-9122-B33C7655578A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3229B-2C42-4F63-9209-8A5134B98B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dirty="0" smtClean="0"/>
              <a:t>Guided Notes #2</a:t>
            </a:r>
            <a:br>
              <a:rPr lang="en-US" dirty="0" smtClean="0"/>
            </a:br>
            <a:r>
              <a:rPr lang="en-US" dirty="0" smtClean="0"/>
              <a:t>Ionic Bonding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Mg would like to “give away” its two valence electrons. What group would be a good suggestion (to make an ionic bond)?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Answer- anyone in group 16 because you already have 2 valence electrons so you would need 6 more to complete the octet rule (or have 8 valence electrons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C:\Users\Yummy\Desktop\Mg p.t. p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04800"/>
            <a:ext cx="3562350" cy="205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r>
              <a:rPr lang="en-US" dirty="0" smtClean="0"/>
              <a:t>Br would like to have a full valence shell.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Who could Br “take” an electron from?</a:t>
            </a:r>
            <a:endParaRPr lang="en-US" dirty="0"/>
          </a:p>
        </p:txBody>
      </p:sp>
      <p:pic>
        <p:nvPicPr>
          <p:cNvPr id="5" name="Picture 2" descr="C:\Users\Yummy\Desktop\br p.t. p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0290" y="457200"/>
            <a:ext cx="4752304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Br would like to have a full valence shell.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Who could Br “take” an electron from?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Answer- anyone from Group 1. Since Br is in Group 17 that means it has 7 valence electrons. It would need just 1 more valence electron to make a full shell (8 electrons)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C:\Users\Yummy\Desktop\br p.t. p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5356" y="381000"/>
            <a:ext cx="3036194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Ionic bonds take </a:t>
            </a:r>
            <a:r>
              <a:rPr lang="en-US" sz="3300" dirty="0" err="1" smtClean="0"/>
              <a:t>vs</a:t>
            </a:r>
            <a:r>
              <a:rPr lang="en-US" sz="3300" dirty="0" smtClean="0"/>
              <a:t> Covalent bonds share (that’s next week’s lesson)</a:t>
            </a:r>
            <a:endParaRPr lang="en-US" sz="3300" dirty="0"/>
          </a:p>
        </p:txBody>
      </p:sp>
      <p:pic>
        <p:nvPicPr>
          <p:cNvPr id="2050" name="Picture 2" descr="C:\Users\Yummy\Desktop\cat ionic bond pic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3671887" cy="4858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“I”- think out for “one” self (or one atom needs to be focused 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 “</a:t>
            </a:r>
            <a:r>
              <a:rPr lang="en-US" dirty="0" err="1" smtClean="0"/>
              <a:t>I”onic</a:t>
            </a:r>
            <a:r>
              <a:rPr lang="en-US" dirty="0" smtClean="0"/>
              <a:t> bond.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gives and takes, but does not share.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pic>
        <p:nvPicPr>
          <p:cNvPr id="4" name="Content Placeholder 3" descr="ionic bond ani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8574" y="1905000"/>
            <a:ext cx="6552426" cy="44701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Octet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Cation (group #)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Anion (group</a:t>
                      </a:r>
                      <a:r>
                        <a:rPr lang="en-US" baseline="0" dirty="0" smtClean="0"/>
                        <a:t> #)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Valence</a:t>
                      </a:r>
                      <a:r>
                        <a:rPr lang="en-US" baseline="0" dirty="0" smtClean="0"/>
                        <a:t> Electrons (VE) (location)-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stable</a:t>
                      </a:r>
                      <a:r>
                        <a:rPr lang="en-US" baseline="0" dirty="0" smtClean="0"/>
                        <a:t> group?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 elements</a:t>
                      </a:r>
                      <a:r>
                        <a:rPr lang="en-US" baseline="0" dirty="0" smtClean="0"/>
                        <a:t> for cations-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 elements for anions-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Electrons Charge-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negative</a:t>
                      </a:r>
                      <a:r>
                        <a:rPr lang="en-US" b="1" baseline="0" dirty="0" smtClean="0"/>
                        <a:t> (-)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Octet Rule-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Need 8 valence</a:t>
                      </a:r>
                      <a:r>
                        <a:rPr lang="en-US" b="1" baseline="0" dirty="0" smtClean="0"/>
                        <a:t> electrons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Cation (group #)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1, 2, and 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Anion (group</a:t>
                      </a:r>
                      <a:r>
                        <a:rPr lang="en-US" b="0" baseline="0" dirty="0" smtClean="0"/>
                        <a:t> #)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15, 16, and 17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Valence</a:t>
                      </a:r>
                      <a:r>
                        <a:rPr lang="en-US" baseline="0" dirty="0" smtClean="0"/>
                        <a:t> Electrons (VE) (location)-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Outermost energy</a:t>
                      </a:r>
                      <a:r>
                        <a:rPr lang="en-US" b="1" baseline="0" dirty="0" smtClean="0"/>
                        <a:t> level/ shell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stable</a:t>
                      </a:r>
                      <a:r>
                        <a:rPr lang="en-US" baseline="0" dirty="0" smtClean="0"/>
                        <a:t> group?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Noble gases (always has 8 VE)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 elements</a:t>
                      </a:r>
                      <a:r>
                        <a:rPr lang="en-US" baseline="0" dirty="0" smtClean="0"/>
                        <a:t> for cations-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metals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 elements for anions-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Non-metals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your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want…label your periodic table with the + and – in the next slide.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tells you how many valence electrons (and if they are positive or negative ion charge) that each group has to GIVE or TAKE.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3800" dirty="0" smtClean="0"/>
              <a:t>+ cations= metals= Groups 1,2,13</a:t>
            </a:r>
            <a:br>
              <a:rPr lang="en-US" sz="3800" dirty="0" smtClean="0"/>
            </a:br>
            <a:r>
              <a:rPr lang="en-US" sz="3800" dirty="0" smtClean="0"/>
              <a:t>- anions= nonmetals= Groups 15,16, 17</a:t>
            </a:r>
            <a:endParaRPr lang="en-US" sz="3800" dirty="0"/>
          </a:p>
        </p:txBody>
      </p:sp>
      <p:pic>
        <p:nvPicPr>
          <p:cNvPr id="6" name="Content Placeholder 5" descr="p.t. pic of VE quantiti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0"/>
            <a:ext cx="8429172" cy="3505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bonding with dog bones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5" name="Content Placeholder 4" descr="ionic bond dog ani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828800"/>
            <a:ext cx="72390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attractions between atoms __bond__ molecules together.</a:t>
            </a:r>
          </a:p>
          <a:p>
            <a:endParaRPr lang="en-US" dirty="0"/>
          </a:p>
          <a:p>
            <a:r>
              <a:rPr lang="en-US" dirty="0" smtClean="0"/>
              <a:t>We will be learning about ionic and covalent bonds, but there are more (bonds)!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(Side margin reads:)</a:t>
            </a:r>
          </a:p>
          <a:p>
            <a:pPr lvl="1"/>
            <a:r>
              <a:rPr lang="en-US" sz="3200" b="1" dirty="0" smtClean="0"/>
              <a:t>Metal + nonmetal= ionic bond</a:t>
            </a:r>
          </a:p>
          <a:p>
            <a:pPr lvl="1">
              <a:buNone/>
            </a:pPr>
            <a:r>
              <a:rPr lang="en-US" sz="3200" b="1" dirty="0" smtClean="0"/>
              <a:t>  (cation) + (anion)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b="1" dirty="0" smtClean="0"/>
              <a:t>*You need at least one of each to make an ionic bond*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lvl="1"/>
            <a:r>
              <a:rPr lang="en-US" sz="2500" dirty="0" smtClean="0"/>
              <a:t>1 element from Group 1,2, or 13 (cation)</a:t>
            </a:r>
            <a:br>
              <a:rPr lang="en-US" sz="2500" dirty="0" smtClean="0"/>
            </a:br>
            <a:r>
              <a:rPr lang="en-US" sz="2500" dirty="0" smtClean="0"/>
              <a:t>      		 AND</a:t>
            </a:r>
            <a:br>
              <a:rPr lang="en-US" sz="2500" dirty="0" smtClean="0"/>
            </a:br>
            <a:r>
              <a:rPr lang="en-US" sz="2500" dirty="0" smtClean="0"/>
              <a:t>1 element from Groups 15, 16, or 17 (anion)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	*</a:t>
            </a:r>
            <a:r>
              <a:rPr lang="en-US" sz="2500" dirty="0" smtClean="0"/>
              <a:t>*Objective- get 8 valence electrons**</a:t>
            </a:r>
            <a:endParaRPr lang="en-US" sz="2500" dirty="0"/>
          </a:p>
        </p:txBody>
      </p:sp>
      <p:pic>
        <p:nvPicPr>
          <p:cNvPr id="4" name="Content Placeholder 3" descr="valencytable pi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667000"/>
            <a:ext cx="7887272" cy="3505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bonds are formed by the electrostatic attraction after the complete __  __ of an electron from a cation to an anion.</a:t>
            </a:r>
          </a:p>
          <a:p>
            <a:endParaRPr lang="en-US" dirty="0"/>
          </a:p>
          <a:p>
            <a:r>
              <a:rPr lang="en-US" dirty="0" smtClean="0"/>
              <a:t>The __ __atom attracts the electrons because it is much more electronegative than the cation atom.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An ionic compound salt</a:t>
            </a:r>
            <a:endParaRPr lang="en-US" dirty="0"/>
          </a:p>
        </p:txBody>
      </p:sp>
      <p:pic>
        <p:nvPicPr>
          <p:cNvPr id="1026" name="Picture 2" descr="C:\Users\Yummy\Desktop\NaCl_ionic_bond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012878" cy="348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 atom (a cation) _GIVES_ the </a:t>
            </a:r>
            <a:r>
              <a:rPr lang="en-US" dirty="0" err="1" smtClean="0"/>
              <a:t>Cl</a:t>
            </a:r>
            <a:r>
              <a:rPr lang="en-US" dirty="0" smtClean="0"/>
              <a:t> atom (an anion) its one valence electron.</a:t>
            </a:r>
          </a:p>
          <a:p>
            <a:endParaRPr lang="en-US" dirty="0"/>
          </a:p>
          <a:p>
            <a:r>
              <a:rPr lang="en-US" dirty="0" smtClean="0"/>
              <a:t>The picture on the right shows how BOTH the Na atom and the </a:t>
            </a:r>
            <a:r>
              <a:rPr lang="en-US" dirty="0" err="1" smtClean="0"/>
              <a:t>Cl</a:t>
            </a:r>
            <a:r>
              <a:rPr lang="en-US" dirty="0" smtClean="0"/>
              <a:t> now have __full/ complete__ valence shells. Both are now __stable__ and complete.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r>
              <a:rPr lang="en-US" dirty="0" smtClean="0"/>
              <a:t>Mg would like to “give away” its two valence electrons. What group would be a good suggestion (to make an ionic bond)?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Yummy\Desktop\Mg p.t. p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508" y="457200"/>
            <a:ext cx="514833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505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Guided Notes #2 Ionic Bonding </vt:lpstr>
      <vt:lpstr>Ionic bonding with dog bones </vt:lpstr>
      <vt:lpstr>Chemical Bonds</vt:lpstr>
      <vt:lpstr>Ionic Bonds</vt:lpstr>
      <vt:lpstr>1 element from Group 1,2, or 13 (cation)          AND 1 element from Groups 15, 16, or 17 (anion)   **Objective- get 8 valence electrons**</vt:lpstr>
      <vt:lpstr>Ionic Bonds</vt:lpstr>
      <vt:lpstr>Example- An ionic compound salt</vt:lpstr>
      <vt:lpstr>About the picture</vt:lpstr>
      <vt:lpstr>Practice      </vt:lpstr>
      <vt:lpstr>Practice      </vt:lpstr>
      <vt:lpstr>Practice      </vt:lpstr>
      <vt:lpstr>Practice       </vt:lpstr>
      <vt:lpstr>Ionic bonds take vs Covalent bonds share (that’s next week’s lesson)</vt:lpstr>
      <vt:lpstr>“I”- think out for “one” self (or one atom needs to be focused on)</vt:lpstr>
      <vt:lpstr>Animation</vt:lpstr>
      <vt:lpstr>Review</vt:lpstr>
      <vt:lpstr>Review</vt:lpstr>
      <vt:lpstr>Label your periodic table</vt:lpstr>
      <vt:lpstr>+ cations= metals= Groups 1,2,13 - anions= nonmetals= Groups 15,16,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Notes #2 Ionic Bonding</dc:title>
  <dc:creator>Yummy</dc:creator>
  <cp:lastModifiedBy>Yummy</cp:lastModifiedBy>
  <cp:revision>11</cp:revision>
  <dcterms:created xsi:type="dcterms:W3CDTF">2015-01-27T04:45:47Z</dcterms:created>
  <dcterms:modified xsi:type="dcterms:W3CDTF">2015-01-27T05:56:19Z</dcterms:modified>
</cp:coreProperties>
</file>